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nva Sans Bold" panose="020B0604020202020204" charset="0"/>
      <p:regular r:id="rId3"/>
    </p:embeddedFont>
    <p:embeddedFont>
      <p:font typeface="Clear Sans" panose="020B0604020202020204" charset="0"/>
      <p:regular r:id="rId4"/>
    </p:embeddedFont>
    <p:embeddedFont>
      <p:font typeface="Clear Sans Bold" panose="020B0604020202020204" charset="0"/>
      <p:regular r:id="rId5"/>
    </p:embeddedFont>
    <p:embeddedFont>
      <p:font typeface="League Spartan" panose="020B0604020202020204" charset="0"/>
      <p:regular r:id="rId6"/>
    </p:embeddedFont>
    <p:embeddedFont>
      <p:font typeface="Montserrat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040" y="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hyperlink" Target="https://mssh.org.my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90995" y="-2910472"/>
            <a:ext cx="10217263" cy="13682069"/>
          </a:xfrm>
          <a:custGeom>
            <a:avLst/>
            <a:gdLst/>
            <a:ahLst/>
            <a:cxnLst/>
            <a:rect l="l" t="t" r="r" b="b"/>
            <a:pathLst>
              <a:path w="10217263" h="13682069">
                <a:moveTo>
                  <a:pt x="0" y="0"/>
                </a:moveTo>
                <a:lnTo>
                  <a:pt x="10217262" y="0"/>
                </a:lnTo>
                <a:lnTo>
                  <a:pt x="10217262" y="13682070"/>
                </a:lnTo>
                <a:lnTo>
                  <a:pt x="0" y="13682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grpSp>
        <p:nvGrpSpPr>
          <p:cNvPr id="3" name="Group 3"/>
          <p:cNvGrpSpPr/>
          <p:nvPr/>
        </p:nvGrpSpPr>
        <p:grpSpPr>
          <a:xfrm>
            <a:off x="598338" y="4400168"/>
            <a:ext cx="2589727" cy="761795"/>
            <a:chOff x="0" y="0"/>
            <a:chExt cx="2842285" cy="836079"/>
          </a:xfrm>
        </p:grpSpPr>
        <p:sp>
          <p:nvSpPr>
            <p:cNvPr id="4" name="Freeform 4"/>
            <p:cNvSpPr/>
            <p:nvPr/>
          </p:nvSpPr>
          <p:spPr>
            <a:xfrm>
              <a:off x="70231" y="611755"/>
              <a:ext cx="533401" cy="160781"/>
            </a:xfrm>
            <a:custGeom>
              <a:avLst/>
              <a:gdLst/>
              <a:ahLst/>
              <a:cxnLst/>
              <a:rect l="l" t="t" r="r" b="b"/>
              <a:pathLst>
                <a:path w="533401" h="160781">
                  <a:moveTo>
                    <a:pt x="0" y="160780"/>
                  </a:moveTo>
                  <a:lnTo>
                    <a:pt x="533401" y="160780"/>
                  </a:lnTo>
                  <a:lnTo>
                    <a:pt x="5334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5" name="Freeform 5"/>
            <p:cNvSpPr/>
            <p:nvPr/>
          </p:nvSpPr>
          <p:spPr>
            <a:xfrm>
              <a:off x="63500" y="63500"/>
              <a:ext cx="904749" cy="165734"/>
            </a:xfrm>
            <a:custGeom>
              <a:avLst/>
              <a:gdLst/>
              <a:ahLst/>
              <a:cxnLst/>
              <a:rect l="l" t="t" r="r" b="b"/>
              <a:pathLst>
                <a:path w="904749" h="165734">
                  <a:moveTo>
                    <a:pt x="0" y="165733"/>
                  </a:moveTo>
                  <a:lnTo>
                    <a:pt x="904749" y="165733"/>
                  </a:lnTo>
                  <a:lnTo>
                    <a:pt x="904749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018" t="-120239" r="-207132" b="-448085"/>
              </a:stretch>
            </a:blipFill>
          </p:spPr>
          <p:txBody>
            <a:bodyPr/>
            <a:lstStyle/>
            <a:p>
              <a:endParaRPr lang="en-MY"/>
            </a:p>
          </p:txBody>
        </p:sp>
        <p:sp>
          <p:nvSpPr>
            <p:cNvPr id="6" name="Freeform 6"/>
            <p:cNvSpPr/>
            <p:nvPr/>
          </p:nvSpPr>
          <p:spPr>
            <a:xfrm>
              <a:off x="631699" y="614168"/>
              <a:ext cx="513207" cy="130174"/>
            </a:xfrm>
            <a:custGeom>
              <a:avLst/>
              <a:gdLst/>
              <a:ahLst/>
              <a:cxnLst/>
              <a:rect l="l" t="t" r="r" b="b"/>
              <a:pathLst>
                <a:path w="513207" h="130174">
                  <a:moveTo>
                    <a:pt x="0" y="130174"/>
                  </a:moveTo>
                  <a:lnTo>
                    <a:pt x="513207" y="130174"/>
                  </a:lnTo>
                  <a:lnTo>
                    <a:pt x="5132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76275" y="611755"/>
              <a:ext cx="447167" cy="133349"/>
            </a:xfrm>
            <a:custGeom>
              <a:avLst/>
              <a:gdLst/>
              <a:ahLst/>
              <a:cxnLst/>
              <a:rect l="l" t="t" r="r" b="b"/>
              <a:pathLst>
                <a:path w="447167" h="133349">
                  <a:moveTo>
                    <a:pt x="0" y="133349"/>
                  </a:moveTo>
                  <a:lnTo>
                    <a:pt x="447168" y="133349"/>
                  </a:lnTo>
                  <a:lnTo>
                    <a:pt x="447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8" name="Freeform 8"/>
            <p:cNvSpPr/>
            <p:nvPr/>
          </p:nvSpPr>
          <p:spPr>
            <a:xfrm>
              <a:off x="64770" y="236218"/>
              <a:ext cx="2713993" cy="347215"/>
            </a:xfrm>
            <a:custGeom>
              <a:avLst/>
              <a:gdLst/>
              <a:ahLst/>
              <a:cxnLst/>
              <a:rect l="l" t="t" r="r" b="b"/>
              <a:pathLst>
                <a:path w="2713993" h="347215">
                  <a:moveTo>
                    <a:pt x="0" y="347216"/>
                  </a:moveTo>
                  <a:lnTo>
                    <a:pt x="2713993" y="347216"/>
                  </a:lnTo>
                  <a:lnTo>
                    <a:pt x="2713993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386" t="-107136" r="-2340" b="-111869"/>
              </a:stretch>
            </a:blipFill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996275"/>
            <a:ext cx="7560000" cy="9695725"/>
          </a:xfrm>
          <a:custGeom>
            <a:avLst/>
            <a:gdLst/>
            <a:ahLst/>
            <a:cxnLst/>
            <a:rect l="l" t="t" r="r" b="b"/>
            <a:pathLst>
              <a:path w="7560000" h="9695725">
                <a:moveTo>
                  <a:pt x="0" y="0"/>
                </a:moveTo>
                <a:lnTo>
                  <a:pt x="7560000" y="0"/>
                </a:lnTo>
                <a:lnTo>
                  <a:pt x="7560000" y="9695725"/>
                </a:lnTo>
                <a:lnTo>
                  <a:pt x="0" y="969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1000"/>
            </a:blip>
            <a:stretch>
              <a:fillRect l="-14697" r="-15573" b="-1575"/>
            </a:stretch>
          </a:blipFill>
          <a:ln w="19050" cap="rnd">
            <a:solidFill>
              <a:srgbClr val="000000">
                <a:alpha val="70980"/>
              </a:srgbClr>
            </a:solidFill>
            <a:prstDash val="solid"/>
            <a:round/>
          </a:ln>
        </p:spPr>
        <p:txBody>
          <a:bodyPr/>
          <a:lstStyle/>
          <a:p>
            <a:endParaRPr lang="en-MY"/>
          </a:p>
        </p:txBody>
      </p:sp>
      <p:sp>
        <p:nvSpPr>
          <p:cNvPr id="10" name="TextBox 10"/>
          <p:cNvSpPr txBox="1"/>
          <p:nvPr/>
        </p:nvSpPr>
        <p:spPr>
          <a:xfrm>
            <a:off x="2040665" y="2878236"/>
            <a:ext cx="69113" cy="326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1885" b="1">
                <a:solidFill>
                  <a:srgbClr val="1933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03737" y="8671169"/>
            <a:ext cx="34528" cy="17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2"/>
              </a:lnSpc>
            </a:pPr>
            <a:r>
              <a:rPr lang="en-US" sz="987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  <a:hlinkClick r:id="rId5" tooltip="https://mssh.org.my/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78114" y="454861"/>
            <a:ext cx="2851703" cy="133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7"/>
              </a:lnSpc>
            </a:pPr>
            <a:r>
              <a:rPr lang="en-US" sz="1156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“Steady hands in a changing world.”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487920" y="0"/>
            <a:ext cx="2156529" cy="923758"/>
            <a:chOff x="0" y="0"/>
            <a:chExt cx="2107599" cy="1231677"/>
          </a:xfrm>
        </p:grpSpPr>
        <p:sp>
          <p:nvSpPr>
            <p:cNvPr id="14" name="TextBox 14"/>
            <p:cNvSpPr txBox="1"/>
            <p:nvPr/>
          </p:nvSpPr>
          <p:spPr>
            <a:xfrm>
              <a:off x="15709" y="28575"/>
              <a:ext cx="2000584" cy="540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2"/>
                </a:lnSpc>
              </a:pPr>
              <a:r>
                <a:rPr lang="en-US" sz="1927" b="1" spc="11">
                  <a:solidFill>
                    <a:srgbClr val="132541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MSSH-MSHT</a:t>
              </a:r>
            </a:p>
            <a:p>
              <a:pPr algn="l">
                <a:lnSpc>
                  <a:spcPts val="1151"/>
                </a:lnSpc>
              </a:pPr>
              <a:r>
                <a:rPr lang="en-US" sz="1076" b="1" spc="2">
                  <a:solidFill>
                    <a:srgbClr val="19335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ANNUAL SCIENTIFIC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5709" y="572655"/>
              <a:ext cx="2091890" cy="207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151"/>
                </a:lnSpc>
                <a:spcBef>
                  <a:spcPct val="0"/>
                </a:spcBef>
              </a:pPr>
              <a:r>
                <a:rPr lang="en-US" sz="1076" b="1" u="none" strike="noStrike" spc="2">
                  <a:solidFill>
                    <a:srgbClr val="19335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MEETING (ASM) 2026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5709" y="789693"/>
              <a:ext cx="1810413" cy="138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86"/>
                </a:lnSpc>
                <a:spcBef>
                  <a:spcPct val="0"/>
                </a:spcBef>
              </a:pPr>
              <a:r>
                <a:rPr lang="en-US" sz="735" b="1" u="none" strike="noStrike" spc="1">
                  <a:solidFill>
                    <a:srgbClr val="19335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SunMed Convention Centre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09479"/>
              <a:ext cx="1733009" cy="167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0"/>
                </a:lnSpc>
              </a:pPr>
              <a:r>
                <a:rPr lang="en-US" sz="735" b="1" spc="1">
                  <a:solidFill>
                    <a:srgbClr val="19335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20th Aug 2026 - Workshop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064036"/>
              <a:ext cx="1754882" cy="167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0"/>
                </a:lnSpc>
              </a:pPr>
              <a:r>
                <a:rPr lang="en-US" sz="735" b="1" spc="1" dirty="0">
                  <a:solidFill>
                    <a:srgbClr val="19335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21st to 22nd Aug 2026 - ASM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9482" y="21431"/>
            <a:ext cx="1104424" cy="45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1299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ABSTRACT </a:t>
            </a:r>
          </a:p>
          <a:p>
            <a:pPr>
              <a:lnSpc>
                <a:spcPts val="1819"/>
              </a:lnSpc>
              <a:spcBef>
                <a:spcPct val="0"/>
              </a:spcBef>
            </a:pPr>
            <a:r>
              <a:rPr lang="en-US" sz="1299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SUBMISSION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90138" y="2077527"/>
            <a:ext cx="6340911" cy="1081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TITLE: </a:t>
            </a:r>
          </a:p>
          <a:p>
            <a:pPr algn="l"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AUTHORS: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90139" y="3494847"/>
            <a:ext cx="5979722" cy="446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Abstract (not more than 250 words):</a:t>
            </a:r>
          </a:p>
          <a:p>
            <a:pPr algn="l">
              <a:lnSpc>
                <a:spcPts val="1820"/>
              </a:lnSpc>
            </a:pPr>
            <a:endParaRPr lang="en-US" sz="13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90139" y="8176318"/>
            <a:ext cx="5979722" cy="446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Keywords (maximum 5):</a:t>
            </a:r>
          </a:p>
          <a:p>
            <a:pPr algn="l">
              <a:lnSpc>
                <a:spcPts val="1820"/>
              </a:lnSpc>
            </a:pPr>
            <a:r>
              <a:rPr lang="en-US" sz="13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4946" y="1173287"/>
            <a:ext cx="5850108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FREE PAPER ABSTRACT SUBMISSION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MSSH-MSHT ASM 2026</a:t>
            </a:r>
          </a:p>
        </p:txBody>
      </p:sp>
      <p:sp>
        <p:nvSpPr>
          <p:cNvPr id="24" name="Freeform 24"/>
          <p:cNvSpPr/>
          <p:nvPr/>
        </p:nvSpPr>
        <p:spPr>
          <a:xfrm rot="-1472715">
            <a:off x="6082907" y="5421"/>
            <a:ext cx="2032047" cy="741697"/>
          </a:xfrm>
          <a:custGeom>
            <a:avLst/>
            <a:gdLst/>
            <a:ahLst/>
            <a:cxnLst/>
            <a:rect l="l" t="t" r="r" b="b"/>
            <a:pathLst>
              <a:path w="2032047" h="741697">
                <a:moveTo>
                  <a:pt x="0" y="0"/>
                </a:moveTo>
                <a:lnTo>
                  <a:pt x="2032047" y="0"/>
                </a:lnTo>
                <a:lnTo>
                  <a:pt x="2032047" y="741697"/>
                </a:lnTo>
                <a:lnTo>
                  <a:pt x="0" y="7416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Canva Sans Bold</vt:lpstr>
      <vt:lpstr>Calibri</vt:lpstr>
      <vt:lpstr>League Spartan</vt:lpstr>
      <vt:lpstr>Clear Sans Bold</vt:lpstr>
      <vt:lpstr>Clear Sans</vt:lpstr>
      <vt:lpstr>Arial</vt:lpstr>
      <vt:lpstr>Montserrat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</dc:title>
  <cp:lastModifiedBy>Izzati Razak</cp:lastModifiedBy>
  <cp:revision>2</cp:revision>
  <dcterms:created xsi:type="dcterms:W3CDTF">2006-08-16T00:00:00Z</dcterms:created>
  <dcterms:modified xsi:type="dcterms:W3CDTF">2026-06-20T07:46:08Z</dcterms:modified>
  <dc:identifier>DAHNF90sRBI</dc:identifier>
</cp:coreProperties>
</file>